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3dc67b710097ef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3dc67b710097ef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dc67b710097ef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3dc67b710097ef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dc67b710097ef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dc67b710097ef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dc67b710097ef5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dc67b710097ef5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dc67b710097ef5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dc67b710097ef5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dc67b710097ef5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3dc67b710097ef5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dc67b710097ef5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dc67b710097ef5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-B_6QTK6x24ATdg6b4b-hcBlpfjxFtcn/view" TargetMode="External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9150" y="72875"/>
            <a:ext cx="5043600" cy="9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Original Plan:</a:t>
            </a:r>
            <a:endParaRPr sz="6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044875"/>
            <a:ext cx="6245100" cy="3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Use Esp8266 and DHT22 (Digital, Humidity, Termal version 22) to send the Humidity to Slack and find leaks.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5350" y="2571750"/>
            <a:ext cx="2523825" cy="252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5675" y="72875"/>
            <a:ext cx="2242000" cy="224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69125" y="71875"/>
            <a:ext cx="85206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Homemade</a:t>
            </a:r>
            <a:r>
              <a:rPr lang="en" sz="6000"/>
              <a:t> </a:t>
            </a:r>
            <a:r>
              <a:rPr lang="en" sz="6000"/>
              <a:t>Sensor:</a:t>
            </a:r>
            <a:endParaRPr sz="60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2 naked wires sending voltage to Slack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5" y="1779300"/>
            <a:ext cx="4663800" cy="310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2925" y="1779300"/>
            <a:ext cx="4596499" cy="31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261425" y="174675"/>
            <a:ext cx="87258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No Certificate Validation:</a:t>
            </a:r>
            <a:endParaRPr sz="60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00" y="2465825"/>
            <a:ext cx="4419601" cy="255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425" y="1160225"/>
            <a:ext cx="8725799" cy="13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-177450" y="91525"/>
            <a:ext cx="9498900" cy="11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Signing Device Messages:</a:t>
            </a:r>
            <a:endParaRPr sz="6000"/>
          </a:p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311700" y="1269325"/>
            <a:ext cx="8520600" cy="3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8900" marR="88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device sends message + sha1(message + device_secret)</a:t>
            </a:r>
            <a:endParaRPr sz="300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server recalculates signature</a:t>
            </a:r>
            <a:endParaRPr sz="300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server compares signatures</a:t>
            </a:r>
            <a:endParaRPr sz="300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2632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I could use hmac (as in books) but it's not available</a:t>
            </a:r>
            <a:endParaRPr sz="3000">
              <a:solidFill>
                <a:srgbClr val="2632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8825" y="2122462"/>
            <a:ext cx="2075225" cy="27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ctrTitle"/>
          </p:nvPr>
        </p:nvSpPr>
        <p:spPr>
          <a:xfrm>
            <a:off x="0" y="0"/>
            <a:ext cx="9144000" cy="9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Replay Attack:</a:t>
            </a:r>
            <a:endParaRPr sz="6000"/>
          </a:p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280600" y="977100"/>
            <a:ext cx="8520600" cy="42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                               			MITM records													messages and then 											resends messages.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										</a:t>
            </a:r>
            <a:endParaRPr sz="3000">
              <a:solidFill>
                <a:srgbClr val="000000"/>
              </a:solidFill>
            </a:endParaRPr>
          </a:p>
          <a:p>
            <a:pPr indent="457200" lvl="0" marL="411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Ways to counter: </a:t>
            </a:r>
            <a:endParaRPr sz="3000">
              <a:solidFill>
                <a:srgbClr val="000000"/>
              </a:solidFill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1. server generates random ticket once in a minute</a:t>
            </a:r>
            <a:endParaRPr sz="24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2. client includes this ticket in the message and signature</a:t>
            </a:r>
            <a:endParaRPr sz="24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Or use a timestamp but esp8266 does not support time.</a:t>
            </a:r>
            <a:endParaRPr sz="24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										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25" y="845825"/>
            <a:ext cx="4504851" cy="25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ctrTitle"/>
          </p:nvPr>
        </p:nvSpPr>
        <p:spPr>
          <a:xfrm>
            <a:off x="75350" y="62725"/>
            <a:ext cx="8520600" cy="9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Future Plans:</a:t>
            </a:r>
            <a:endParaRPr sz="6000"/>
          </a:p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311700" y="1055375"/>
            <a:ext cx="8520600" cy="38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8900" marR="88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1. add support for more sensors</a:t>
            </a:r>
            <a:endParaRPr sz="36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2. add support for more devices</a:t>
            </a:r>
            <a:endParaRPr sz="36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8900" marR="889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3. power saving mode</a:t>
            </a:r>
            <a:endParaRPr sz="3600">
              <a:solidFill>
                <a:srgbClr val="26323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ctrTitle"/>
          </p:nvPr>
        </p:nvSpPr>
        <p:spPr>
          <a:xfrm>
            <a:off x="274375" y="91525"/>
            <a:ext cx="8520600" cy="110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Video:</a:t>
            </a:r>
            <a:endParaRPr sz="6000"/>
          </a:p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 title="IMG_5598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100" y="1713013"/>
            <a:ext cx="6344301" cy="303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